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9" autoAdjust="0"/>
    <p:restoredTop sz="94660"/>
  </p:normalViewPr>
  <p:slideViewPr>
    <p:cSldViewPr>
      <p:cViewPr varScale="1">
        <p:scale>
          <a:sx n="68" d="100"/>
          <a:sy n="68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68ACF-0A67-4078-8A94-D887314650E9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E7589-45D2-4C5F-8AED-8039FE608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E7589-45D2-4C5F-8AED-8039FE60840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DC5535-88F2-481B-B1BB-A5DBD3D77226}" type="datetimeFigureOut">
              <a:rPr lang="en-US" smtClean="0"/>
              <a:pPr/>
              <a:t>8/5/2015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9AD457-68FA-4455-90AB-91E316DC8AC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rbansoil.net/wiki.cgi?Liaison_Guidelin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rbansoil.net/wiki.cgi?USTU_Committees_and_Initiatives" TargetMode="External"/><Relationship Id="rId2" Type="http://schemas.openxmlformats.org/officeDocument/2006/relationships/hyperlink" Target="http://urbansoil.net/wiki.cgi?Membership_Information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rbansoil.net/wiki.cgi?Liaison_Guideline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rbansoil.net/wiki.cgi?USTU_Committees_and_Initiativ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rbansoil.net/wiki.cgi?Liaison_Guidelin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rbansoil.net/wiki.cgi?InProcessHidd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851648" cy="167640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Liaison 101</a:t>
            </a:r>
            <a:endParaRPr lang="en-US" sz="9600" dirty="0"/>
          </a:p>
        </p:txBody>
      </p:sp>
      <p:pic>
        <p:nvPicPr>
          <p:cNvPr id="9218" name="Picture 2" descr="https://laecovillage.files.wordpress.com/2009/01/jg-bruch-10mar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048000"/>
            <a:ext cx="5257800" cy="3482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19912"/>
          </a:xfrm>
        </p:spPr>
        <p:txBody>
          <a:bodyPr/>
          <a:lstStyle/>
          <a:p>
            <a:pPr algn="ctr"/>
            <a:r>
              <a:rPr lang="en-US" dirty="0" smtClean="0"/>
              <a:t>What is a Liaison?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primary point of contact between an applicant and the community.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 behalf of the community, the liaison is available to answer the applicant's questions and keeps informed about the interest and intention of the applicant. </a:t>
            </a:r>
          </a:p>
          <a:p>
            <a:endParaRPr lang="en-US" dirty="0" smtClean="0"/>
          </a:p>
          <a:p>
            <a:r>
              <a:rPr lang="en-US" dirty="0" smtClean="0"/>
              <a:t>The liaison works with the applicant through all the steps of the process until full membership, unless either party requests a reassignment.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/>
              <a:t>Complete Liaison Guidelines can be located</a:t>
            </a:r>
            <a:r>
              <a:rPr lang="en-US" dirty="0" smtClean="0"/>
              <a:t> </a:t>
            </a:r>
            <a:r>
              <a:rPr lang="en-US" b="1" dirty="0" smtClean="0">
                <a:hlinkClick r:id="rId2"/>
              </a:rPr>
              <a:t>here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What Should I Do in the Interested Phase?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382000" cy="46939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Go over the checklist for the </a:t>
            </a:r>
            <a:r>
              <a:rPr lang="en-US" b="1" dirty="0" smtClean="0">
                <a:solidFill>
                  <a:schemeClr val="tx2"/>
                </a:solidFill>
                <a:hlinkClick r:id="rId2"/>
              </a:rPr>
              <a:t>membership process</a:t>
            </a:r>
            <a:endParaRPr lang="en-US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 the go-to person when members have any concerns about the </a:t>
            </a:r>
            <a:r>
              <a:rPr lang="en-US" dirty="0" err="1" smtClean="0"/>
              <a:t>liaisee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Facilitate discussions between </a:t>
            </a:r>
            <a:r>
              <a:rPr lang="en-US" dirty="0" err="1" smtClean="0"/>
              <a:t>liaisee</a:t>
            </a:r>
            <a:r>
              <a:rPr lang="en-US" dirty="0" smtClean="0"/>
              <a:t> and members to address any concerns.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Have a conversation in person or over the phone about the </a:t>
            </a:r>
            <a:r>
              <a:rPr lang="en-US" dirty="0" err="1" smtClean="0"/>
              <a:t>liaisee's</a:t>
            </a:r>
            <a:r>
              <a:rPr lang="en-US" dirty="0" smtClean="0"/>
              <a:t> readiness and participation level in USTU's </a:t>
            </a:r>
            <a:r>
              <a:rPr lang="en-US" b="1" dirty="0" err="1" smtClean="0">
                <a:hlinkClick r:id="rId3"/>
              </a:rPr>
              <a:t>iniatives</a:t>
            </a:r>
            <a:r>
              <a:rPr lang="en-US" b="1" dirty="0" smtClean="0">
                <a:hlinkClick r:id="rId3"/>
              </a:rPr>
              <a:t> and committees</a:t>
            </a:r>
            <a:r>
              <a:rPr lang="en-US" dirty="0" smtClean="0"/>
              <a:t> before scheduling green light interview.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there is an agreement on readiness, schedule a </a:t>
            </a:r>
            <a:r>
              <a:rPr lang="en-US" dirty="0" err="1" smtClean="0"/>
              <a:t>greenlight</a:t>
            </a:r>
            <a:r>
              <a:rPr lang="en-US" dirty="0" smtClean="0"/>
              <a:t> interview (</a:t>
            </a:r>
            <a:r>
              <a:rPr lang="en-US" b="1" dirty="0" smtClean="0">
                <a:hlinkClick r:id="rId4"/>
              </a:rPr>
              <a:t>this is a 2 step process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What Should I Do in the Candidacy Phase?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Continue to facilitate discussions between the </a:t>
            </a:r>
            <a:r>
              <a:rPr lang="en-US" dirty="0" err="1" smtClean="0"/>
              <a:t>liaisee</a:t>
            </a:r>
            <a:r>
              <a:rPr lang="en-US" dirty="0" smtClean="0"/>
              <a:t> and members with concerns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Invite </a:t>
            </a:r>
            <a:r>
              <a:rPr lang="en-US" dirty="0" err="1" smtClean="0"/>
              <a:t>liaisees</a:t>
            </a:r>
            <a:r>
              <a:rPr lang="en-US" dirty="0" smtClean="0"/>
              <a:t> to the monthly neighborhood potlucks</a:t>
            </a:r>
            <a:r>
              <a:rPr lang="en-US" baseline="30000" dirty="0" smtClean="0"/>
              <a:t>1</a:t>
            </a:r>
            <a:r>
              <a:rPr lang="en-US" dirty="0" smtClean="0"/>
              <a:t> to meet other members.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Encourage them to continue participating in any of USTU’s </a:t>
            </a:r>
            <a:r>
              <a:rPr lang="en-US" b="1" dirty="0" smtClean="0">
                <a:hlinkClick r:id="rId3"/>
              </a:rPr>
              <a:t>initiatives and committees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If there is an agreement on readiness between the </a:t>
            </a:r>
            <a:r>
              <a:rPr lang="en-US" dirty="0" err="1" smtClean="0"/>
              <a:t>liaision</a:t>
            </a:r>
            <a:r>
              <a:rPr lang="en-US" dirty="0" smtClean="0"/>
              <a:t> and </a:t>
            </a:r>
            <a:r>
              <a:rPr lang="en-US" dirty="0" err="1" smtClean="0"/>
              <a:t>liaisee</a:t>
            </a:r>
            <a:r>
              <a:rPr lang="en-US" dirty="0" smtClean="0"/>
              <a:t>, schedule a provisional membership interview (</a:t>
            </a:r>
            <a:r>
              <a:rPr lang="en-US" b="1" dirty="0" smtClean="0">
                <a:hlinkClick r:id="rId4"/>
              </a:rPr>
              <a:t>3 step process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458200" cy="365125"/>
          </a:xfrm>
        </p:spPr>
        <p:txBody>
          <a:bodyPr/>
          <a:lstStyle/>
          <a:p>
            <a:pPr algn="ctr"/>
            <a:r>
              <a:rPr lang="en-US" sz="2400" dirty="0" smtClean="0"/>
              <a:t>1. </a:t>
            </a:r>
            <a:r>
              <a:rPr lang="en-US" sz="1800" dirty="0" smtClean="0"/>
              <a:t>The neighborhood potlucks can be used as a substitute for liaison </a:t>
            </a:r>
            <a:r>
              <a:rPr lang="en-US" sz="1800" dirty="0" err="1" smtClean="0"/>
              <a:t>supa</a:t>
            </a:r>
            <a:r>
              <a:rPr lang="en-US" sz="1800" dirty="0" smtClean="0"/>
              <a:t> suppers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What Should I do When My </a:t>
            </a:r>
            <a:r>
              <a:rPr lang="en-US" sz="4000" dirty="0" err="1" smtClean="0"/>
              <a:t>Liaisee</a:t>
            </a:r>
            <a:r>
              <a:rPr lang="en-US" sz="4000" dirty="0" smtClean="0"/>
              <a:t> is a Provisional Member?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69392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Liaisees</a:t>
            </a:r>
            <a:r>
              <a:rPr lang="en-US" dirty="0" smtClean="0"/>
              <a:t> will now take initiative on their 3 month check-in and full membership interview, but liaisons can engage with </a:t>
            </a:r>
            <a:r>
              <a:rPr lang="en-US" dirty="0" err="1" smtClean="0"/>
              <a:t>liaisees</a:t>
            </a:r>
            <a:r>
              <a:rPr lang="en-US" dirty="0" smtClean="0"/>
              <a:t> if they neglect to do so in a timely manner.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Continue to facilitate discussions between </a:t>
            </a:r>
            <a:r>
              <a:rPr lang="en-US" dirty="0" err="1" smtClean="0"/>
              <a:t>liaisee</a:t>
            </a:r>
            <a:r>
              <a:rPr lang="en-US" dirty="0" smtClean="0"/>
              <a:t> and other members with concerns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Since this phase requires less responsibilities from the </a:t>
            </a:r>
            <a:r>
              <a:rPr lang="en-US" dirty="0" err="1" smtClean="0"/>
              <a:t>liaision</a:t>
            </a:r>
            <a:r>
              <a:rPr lang="en-US" dirty="0" smtClean="0"/>
              <a:t>, USTU members can be </a:t>
            </a:r>
            <a:r>
              <a:rPr lang="en-US" dirty="0" err="1" smtClean="0"/>
              <a:t>liaisions</a:t>
            </a:r>
            <a:r>
              <a:rPr lang="en-US" dirty="0" smtClean="0"/>
              <a:t> to a provisional member and another </a:t>
            </a:r>
            <a:r>
              <a:rPr lang="en-US" dirty="0" err="1" smtClean="0"/>
              <a:t>liaisee</a:t>
            </a:r>
            <a:r>
              <a:rPr lang="en-US" dirty="0" smtClean="0"/>
              <a:t> simultaneously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Click </a:t>
            </a:r>
            <a:r>
              <a:rPr lang="en-US" b="1" dirty="0" smtClean="0">
                <a:hlinkClick r:id="rId2"/>
              </a:rPr>
              <a:t>here</a:t>
            </a:r>
            <a:r>
              <a:rPr lang="en-US" dirty="0" smtClean="0"/>
              <a:t> for the full list of those in the membership process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u="sng" dirty="0" smtClean="0"/>
              <a:t>Scheduling full membership interviews</a:t>
            </a:r>
          </a:p>
          <a:p>
            <a:r>
              <a:rPr lang="en-US" dirty="0" smtClean="0"/>
              <a:t>Jordan </a:t>
            </a:r>
            <a:r>
              <a:rPr lang="en-US" dirty="0" err="1" smtClean="0"/>
              <a:t>Balagot</a:t>
            </a:r>
            <a:r>
              <a:rPr lang="en-US" dirty="0" smtClean="0"/>
              <a:t>: prov. member on 10/27/14</a:t>
            </a:r>
          </a:p>
          <a:p>
            <a:r>
              <a:rPr lang="en-US" dirty="0" smtClean="0"/>
              <a:t>Daniel Knoll: prov. member on 02/01/15</a:t>
            </a:r>
          </a:p>
          <a:p>
            <a:r>
              <a:rPr lang="en-US" dirty="0" smtClean="0"/>
              <a:t>Bruce Dobbs: prov. member on 03/16/15 (eligible after Sept 21)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Scheduling provisional membership interviews</a:t>
            </a:r>
          </a:p>
          <a:p>
            <a:r>
              <a:rPr lang="en-US" dirty="0" smtClean="0"/>
              <a:t>Jess </a:t>
            </a:r>
            <a:r>
              <a:rPr lang="en-US" dirty="0" err="1" smtClean="0"/>
              <a:t>Ruvalcaba</a:t>
            </a:r>
            <a:r>
              <a:rPr lang="en-US" dirty="0" smtClean="0"/>
              <a:t>: </a:t>
            </a:r>
            <a:r>
              <a:rPr lang="en-US" dirty="0" err="1" smtClean="0"/>
              <a:t>greenlit</a:t>
            </a:r>
            <a:r>
              <a:rPr lang="en-US" dirty="0" smtClean="0"/>
              <a:t> on 3/23/15 (scheduled for Aug 17)</a:t>
            </a:r>
          </a:p>
          <a:p>
            <a:r>
              <a:rPr lang="en-US" dirty="0" err="1" smtClean="0"/>
              <a:t>Shakti</a:t>
            </a:r>
            <a:r>
              <a:rPr lang="en-US" dirty="0" smtClean="0"/>
              <a:t> Murthy: </a:t>
            </a:r>
            <a:r>
              <a:rPr lang="en-US" dirty="0" err="1" smtClean="0"/>
              <a:t>greenlit</a:t>
            </a:r>
            <a:r>
              <a:rPr lang="en-US" dirty="0" smtClean="0"/>
              <a:t> on 5/18/15</a:t>
            </a:r>
          </a:p>
          <a:p>
            <a:r>
              <a:rPr lang="en-US" dirty="0" err="1" smtClean="0"/>
              <a:t>Anaisabal</a:t>
            </a:r>
            <a:r>
              <a:rPr lang="en-US" dirty="0" smtClean="0"/>
              <a:t> </a:t>
            </a:r>
            <a:r>
              <a:rPr lang="en-US" dirty="0" smtClean="0"/>
              <a:t>Mercado: </a:t>
            </a:r>
            <a:r>
              <a:rPr lang="en-US" dirty="0" err="1" smtClean="0"/>
              <a:t>greenlit</a:t>
            </a:r>
            <a:r>
              <a:rPr lang="en-US" dirty="0" smtClean="0"/>
              <a:t> on 6/15/15 (eligible after Aug 10)</a:t>
            </a:r>
          </a:p>
          <a:p>
            <a:r>
              <a:rPr lang="en-US" dirty="0" smtClean="0"/>
              <a:t>Roberta Morris: </a:t>
            </a:r>
            <a:r>
              <a:rPr lang="en-US" dirty="0" err="1" smtClean="0"/>
              <a:t>greenlit</a:t>
            </a:r>
            <a:r>
              <a:rPr lang="en-US" dirty="0" smtClean="0"/>
              <a:t> on 07/27/15 (eligible after Sept 28)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7701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Neighborhood Potluck on Sunday, August 30</a:t>
            </a:r>
            <a:r>
              <a:rPr lang="en-US" baseline="30000" dirty="0" smtClean="0"/>
              <a:t>th</a:t>
            </a:r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r>
              <a:rPr lang="en-US" b="1" baseline="30000" dirty="0" smtClean="0"/>
              <a:t>5pm: </a:t>
            </a:r>
            <a:r>
              <a:rPr lang="en-US" baseline="30000" dirty="0" smtClean="0"/>
              <a:t>USTU</a:t>
            </a:r>
            <a:r>
              <a:rPr lang="en-US" b="1" dirty="0" smtClean="0"/>
              <a:t> </a:t>
            </a:r>
            <a:r>
              <a:rPr lang="en-US" baseline="30000" dirty="0" smtClean="0"/>
              <a:t>membership orientation</a:t>
            </a:r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r>
              <a:rPr lang="en-US" b="1" baseline="30000" dirty="0" smtClean="0"/>
              <a:t>6pm</a:t>
            </a:r>
            <a:r>
              <a:rPr lang="en-US" baseline="30000" dirty="0" smtClean="0"/>
              <a:t>: Neighborhood potluck</a:t>
            </a:r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r>
              <a:rPr lang="en-US" b="1" baseline="30000" dirty="0" smtClean="0"/>
              <a:t>7:30pm</a:t>
            </a:r>
            <a:r>
              <a:rPr lang="en-US" baseline="30000" dirty="0" smtClean="0"/>
              <a:t>: Screen </a:t>
            </a:r>
            <a:r>
              <a:rPr lang="en-US" i="1" baseline="30000" dirty="0" smtClean="0"/>
              <a:t>Exit Through the Gift Shop</a:t>
            </a:r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r>
              <a:rPr lang="en-US" b="1" u="sng" baseline="30000" dirty="0" smtClean="0"/>
              <a:t>Notes</a:t>
            </a:r>
          </a:p>
          <a:p>
            <a:r>
              <a:rPr lang="en-US" baseline="30000" dirty="0" smtClean="0"/>
              <a:t>Please invite </a:t>
            </a:r>
            <a:r>
              <a:rPr lang="en-US" baseline="30000" dirty="0" err="1" smtClean="0"/>
              <a:t>liaisees</a:t>
            </a:r>
            <a:r>
              <a:rPr lang="en-US" baseline="30000" dirty="0" smtClean="0"/>
              <a:t>, friends, and family.</a:t>
            </a:r>
          </a:p>
          <a:p>
            <a:r>
              <a:rPr lang="en-US" sz="2500" baseline="30000" dirty="0" err="1" smtClean="0"/>
              <a:t>Liaisions</a:t>
            </a:r>
            <a:r>
              <a:rPr lang="en-US" sz="2500" baseline="30000" dirty="0" smtClean="0"/>
              <a:t>, please inform</a:t>
            </a:r>
            <a:r>
              <a:rPr lang="en-US" sz="2500" dirty="0" smtClean="0"/>
              <a:t> </a:t>
            </a:r>
            <a:r>
              <a:rPr lang="en-US" sz="2500" baseline="30000" dirty="0" err="1" smtClean="0"/>
              <a:t>liaisees</a:t>
            </a:r>
            <a:r>
              <a:rPr lang="en-US" sz="2500" baseline="30000" dirty="0" smtClean="0"/>
              <a:t> about the orientation if they haven’t attended one yet.</a:t>
            </a:r>
          </a:p>
          <a:p>
            <a:r>
              <a:rPr lang="en-US" baseline="30000" dirty="0" smtClean="0"/>
              <a:t>Members are highly encouraged to attend to get to know </a:t>
            </a:r>
            <a:r>
              <a:rPr lang="en-US" baseline="30000" dirty="0" err="1" smtClean="0"/>
              <a:t>liaisees</a:t>
            </a:r>
            <a:endParaRPr lang="en-US" baseline="30000" dirty="0" smtClean="0"/>
          </a:p>
          <a:p>
            <a:r>
              <a:rPr lang="en-US" baseline="30000" dirty="0" smtClean="0"/>
              <a:t>Vegetarian dishes are encouraged</a:t>
            </a:r>
          </a:p>
          <a:p>
            <a:r>
              <a:rPr lang="en-US" baseline="30000" dirty="0" smtClean="0"/>
              <a:t>Need volunteers for set up and clean up</a:t>
            </a:r>
          </a:p>
          <a:p>
            <a:pPr>
              <a:buNone/>
            </a:pPr>
            <a:endParaRPr lang="en-US" baseline="30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305800" cy="1143000"/>
          </a:xfrm>
        </p:spPr>
        <p:txBody>
          <a:bodyPr/>
          <a:lstStyle/>
          <a:p>
            <a:pPr algn="ctr"/>
            <a:r>
              <a:rPr lang="en-US" dirty="0" smtClean="0"/>
              <a:t>Questions and Feedback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1285</TotalTime>
  <Words>494</Words>
  <Application>Microsoft Office PowerPoint</Application>
  <PresentationFormat>On-screen Show 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Liaison 101</vt:lpstr>
      <vt:lpstr>What is a Liaison?</vt:lpstr>
      <vt:lpstr>What Should I Do in the Interested Phase?</vt:lpstr>
      <vt:lpstr>What Should I Do in the Candidacy Phase?</vt:lpstr>
      <vt:lpstr>What Should I do When My Liaisee is a Provisional Member?</vt:lpstr>
      <vt:lpstr>Updates</vt:lpstr>
      <vt:lpstr>Reminder</vt:lpstr>
      <vt:lpstr>Questions and Feedback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Leslie</dc:creator>
  <cp:lastModifiedBy>Leslie</cp:lastModifiedBy>
  <cp:revision>46</cp:revision>
  <dcterms:created xsi:type="dcterms:W3CDTF">2015-08-04T15:53:49Z</dcterms:created>
  <dcterms:modified xsi:type="dcterms:W3CDTF">2015-08-06T04:32:24Z</dcterms:modified>
</cp:coreProperties>
</file>